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4" r:id="rId8"/>
    <p:sldId id="262" r:id="rId9"/>
    <p:sldId id="263" r:id="rId10"/>
    <p:sldId id="275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1758DA-AEE9-4920-9A93-DA4F4F422AE1}" v="1" dt="2020-05-07T17:36:38.2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k Schultz" userId="3ec996854c2676fd" providerId="LiveId" clId="{6C1758DA-AEE9-4920-9A93-DA4F4F422AE1}"/>
    <pc:docChg chg="addSld modSld sldOrd">
      <pc:chgData name="Nick Schultz" userId="3ec996854c2676fd" providerId="LiveId" clId="{6C1758DA-AEE9-4920-9A93-DA4F4F422AE1}" dt="2020-05-07T17:46:02.860" v="18" actId="20577"/>
      <pc:docMkLst>
        <pc:docMk/>
      </pc:docMkLst>
      <pc:sldChg chg="add ord">
        <pc:chgData name="Nick Schultz" userId="3ec996854c2676fd" providerId="LiveId" clId="{6C1758DA-AEE9-4920-9A93-DA4F4F422AE1}" dt="2020-05-07T17:36:50.221" v="2"/>
        <pc:sldMkLst>
          <pc:docMk/>
          <pc:sldMk cId="3309572031" sldId="274"/>
        </pc:sldMkLst>
      </pc:sldChg>
      <pc:sldChg chg="modSp new mod">
        <pc:chgData name="Nick Schultz" userId="3ec996854c2676fd" providerId="LiveId" clId="{6C1758DA-AEE9-4920-9A93-DA4F4F422AE1}" dt="2020-05-07T17:46:02.860" v="18" actId="20577"/>
        <pc:sldMkLst>
          <pc:docMk/>
          <pc:sldMk cId="1486344510" sldId="275"/>
        </pc:sldMkLst>
        <pc:spChg chg="mod">
          <ac:chgData name="Nick Schultz" userId="3ec996854c2676fd" providerId="LiveId" clId="{6C1758DA-AEE9-4920-9A93-DA4F4F422AE1}" dt="2020-05-07T17:46:02.860" v="18" actId="20577"/>
          <ac:spMkLst>
            <pc:docMk/>
            <pc:sldMk cId="1486344510" sldId="275"/>
            <ac:spMk id="2" creationId="{D339BB02-4A60-4028-A72C-69D7FAF0EAC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F6133-183C-4791-B884-A77F01C33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1E43A-8FFC-4F51-AD99-80754B23DD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89AB0-368E-4AAA-92A7-E12C5F95B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5BB1C-465C-448D-A41C-B8B4A6712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EFA63-1253-4DCD-975D-FA3E83832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967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59249-A71F-4A5A-82CC-DC98A48F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99552E-0918-42F4-B52F-254F5A6DB3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B70EF-F2A2-4B67-B176-05A7A4C1B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D78FC-7EA3-4DF4-8DF9-414FF677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D413A-0334-40C7-A87C-AAEB74F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694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360BC9-A3AB-4046-9819-021F7573C1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0EB8F6-0301-49BF-8EDB-0AB42D9BF7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292A9-2D5B-4ED5-ADE9-AEE6E0D35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F1970-DDB1-4E08-8B06-6224E63AE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8D6F3-849A-491C-BF17-E354C283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41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AF54A-48B4-4D0A-BDBD-5B22D07A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0A80F-1349-49B9-8EC8-FEAEFD4AF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B1EC6-D9C7-45EC-B825-51ACAE42A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00E7F-6AAD-4C96-8DED-2A6F316CC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9B1B8-EDF8-45E3-93B9-A4995158E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6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DC026-BFCD-4D11-9467-8E8FAEA74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CF9FC-ADC5-41E7-B8C4-D2CD13D1F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461AEF-1685-46D4-82FF-FA44EFE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0C8EF-1431-4F0E-A1A3-04AB33547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DDE5-6C24-44B9-A65C-5B9A468C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2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040B3-D64D-462E-B24E-399A4D44B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D565D-7E59-484C-BF33-A12DC1A6C4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40ABA-6E24-4C50-99C0-799AEEC84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9E7FF-2CF2-4823-A7A8-FA29098D8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26D115-452C-464F-9EC8-ACCB635FC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F138A-51FA-4FE0-A4C0-42888AE09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859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9FDE7-4453-41A2-A92B-A92A6BEF2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C3A4D-4F70-4B2F-8899-68E84F862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EDF3E-40B5-4AF3-9CE0-3F04BB471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785663-0BEF-41EC-9011-FCE06F4EE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FCD1B6-CAB1-4A09-AEA2-2F91B148C1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D6F3BE-F4D5-4151-89E2-6E948A961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095E8D-8458-4178-B763-B20FE64FC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0132C6-759D-487E-B989-7E0B90880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5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A98F3-8592-4A0B-B121-4434A8D1B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E7223B-261B-43F4-9E8F-C09FF6007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4C78CC-09FF-4DD0-8280-41D13BF56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38AD35-91B5-4893-903D-FD31F908E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731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86B6ED-B385-4A0F-845C-AA6C9E0C7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A2BEF4-B2B3-4258-BF9B-EEF5CF77A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708B1-BE19-430F-94E4-CBBD1B1C6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46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1910E-762B-4DCF-9A12-37BFE1A3A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EDDBB-911A-4AAA-9C5C-24F239905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58547F-67E0-4806-A4AA-F973BAD41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E3B89F-F89A-4569-A4C5-627F5678C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8B7077-3A78-4D8C-8564-923F625FB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EAC36-0C16-4935-9040-994C8F628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410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31BF8-1277-4716-BA47-37387B2C7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572FAF-2783-475F-8707-0E05F2541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31D8BC-AB2A-48FB-9FA7-B2D80C17C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494DF3-4F19-4A1B-94AA-1B6A8CBAF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AA33C-D3DB-4A82-AC6D-E9153B9C2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41264-025A-4BEA-814A-BF2C0769A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2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0EFF7C-4A2E-4355-BB00-6962B4B92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DDC82-77CE-4BC4-B242-5A7D1B106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7AB60-6BF7-4371-BD9C-5FD2377051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FEB75-2171-4A92-BE98-CB4570EAC32B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600C0-FEE8-481B-B764-03C656E09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D1922-642C-47F9-9709-C29D73EEEB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3A590-BAA3-49A1-9D3F-080A0FD67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320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899CB-FAFD-47C9-B51B-421DF6638B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1EB1C0-9E9D-451C-8B64-B3791CFFB2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A screen shot of a person&#10;&#10;Description automatically generated">
            <a:extLst>
              <a:ext uri="{FF2B5EF4-FFF2-40B4-BE49-F238E27FC236}">
                <a16:creationId xmlns:a16="http://schemas.microsoft.com/office/drawing/2014/main" id="{01724E78-B337-4673-8277-9AC2B8F51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05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sitting, food, black, cat&#10;&#10;Description automatically generated">
            <a:extLst>
              <a:ext uri="{FF2B5EF4-FFF2-40B4-BE49-F238E27FC236}">
                <a16:creationId xmlns:a16="http://schemas.microsoft.com/office/drawing/2014/main" id="{2CB3B0AC-D9E6-4AB4-B71F-9214B7297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1486344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 shot of a person&#10;&#10;Description automatically generated">
            <a:extLst>
              <a:ext uri="{FF2B5EF4-FFF2-40B4-BE49-F238E27FC236}">
                <a16:creationId xmlns:a16="http://schemas.microsoft.com/office/drawing/2014/main" id="{9252DDBD-13ED-4B9B-8D27-2AE0355BFA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3441"/>
          </a:xfrm>
        </p:spPr>
      </p:pic>
    </p:spTree>
    <p:extLst>
      <p:ext uri="{BB962C8B-B14F-4D97-AF65-F5344CB8AC3E}">
        <p14:creationId xmlns:p14="http://schemas.microsoft.com/office/powerpoint/2010/main" val="3890159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 shot of a person&#10;&#10;Description automatically generated">
            <a:extLst>
              <a:ext uri="{FF2B5EF4-FFF2-40B4-BE49-F238E27FC236}">
                <a16:creationId xmlns:a16="http://schemas.microsoft.com/office/drawing/2014/main" id="{AEA0D27B-EF35-4909-8F22-F4B12C7DF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3441"/>
          </a:xfrm>
        </p:spPr>
      </p:pic>
    </p:spTree>
    <p:extLst>
      <p:ext uri="{BB962C8B-B14F-4D97-AF65-F5344CB8AC3E}">
        <p14:creationId xmlns:p14="http://schemas.microsoft.com/office/powerpoint/2010/main" val="2185753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59084E6F-AAB7-4EEC-AD1D-938141B8C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3441"/>
          </a:xfrm>
        </p:spPr>
      </p:pic>
    </p:spTree>
    <p:extLst>
      <p:ext uri="{BB962C8B-B14F-4D97-AF65-F5344CB8AC3E}">
        <p14:creationId xmlns:p14="http://schemas.microsoft.com/office/powerpoint/2010/main" val="3452289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F6ED1F29-059B-44C9-A2A6-D790CB523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469"/>
          </a:xfrm>
        </p:spPr>
      </p:pic>
    </p:spTree>
    <p:extLst>
      <p:ext uri="{BB962C8B-B14F-4D97-AF65-F5344CB8AC3E}">
        <p14:creationId xmlns:p14="http://schemas.microsoft.com/office/powerpoint/2010/main" val="92152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72E8C8E8-DBE0-489F-A57F-7B7D5F4DD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469"/>
          </a:xfrm>
        </p:spPr>
      </p:pic>
    </p:spTree>
    <p:extLst>
      <p:ext uri="{BB962C8B-B14F-4D97-AF65-F5344CB8AC3E}">
        <p14:creationId xmlns:p14="http://schemas.microsoft.com/office/powerpoint/2010/main" val="3176562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sign, photo, black, screen&#10;&#10;Description automatically generated">
            <a:extLst>
              <a:ext uri="{FF2B5EF4-FFF2-40B4-BE49-F238E27FC236}">
                <a16:creationId xmlns:a16="http://schemas.microsoft.com/office/drawing/2014/main" id="{D5D07B28-E589-47F1-BD6C-64D30C1F6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73216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photo, green, different, sign&#10;&#10;Description automatically generated">
            <a:extLst>
              <a:ext uri="{FF2B5EF4-FFF2-40B4-BE49-F238E27FC236}">
                <a16:creationId xmlns:a16="http://schemas.microsoft.com/office/drawing/2014/main" id="{E70776FA-15E2-457D-9AD8-0EC460FC18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543314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photo, monitor, sitting, black&#10;&#10;Description automatically generated">
            <a:extLst>
              <a:ext uri="{FF2B5EF4-FFF2-40B4-BE49-F238E27FC236}">
                <a16:creationId xmlns:a16="http://schemas.microsoft.com/office/drawing/2014/main" id="{429C08D9-DE61-43F5-9A40-EC0B556C4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962948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B24E4109-9CA5-438A-A9E1-166A3804AD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784293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E9A695-E788-41E0-8420-D75E59B3E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976" y="0"/>
            <a:ext cx="8000998" cy="6858000"/>
          </a:xfrm>
        </p:spPr>
      </p:pic>
    </p:spTree>
    <p:extLst>
      <p:ext uri="{BB962C8B-B14F-4D97-AF65-F5344CB8AC3E}">
        <p14:creationId xmlns:p14="http://schemas.microsoft.com/office/powerpoint/2010/main" val="29857737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food&#10;&#10;Description automatically generated">
            <a:extLst>
              <a:ext uri="{FF2B5EF4-FFF2-40B4-BE49-F238E27FC236}">
                <a16:creationId xmlns:a16="http://schemas.microsoft.com/office/drawing/2014/main" id="{8115DF57-F1D4-4744-802E-8219EE4EF4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78143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computer&#10;&#10;Description automatically generated">
            <a:extLst>
              <a:ext uri="{FF2B5EF4-FFF2-40B4-BE49-F238E27FC236}">
                <a16:creationId xmlns:a16="http://schemas.microsoft.com/office/drawing/2014/main" id="{8CB2D253-AE72-442F-A29F-2B403CFA2B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525" y="0"/>
            <a:ext cx="8008275" cy="6864237"/>
          </a:xfrm>
        </p:spPr>
      </p:pic>
    </p:spTree>
    <p:extLst>
      <p:ext uri="{BB962C8B-B14F-4D97-AF65-F5344CB8AC3E}">
        <p14:creationId xmlns:p14="http://schemas.microsoft.com/office/powerpoint/2010/main" val="730431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7743FE-5CBC-4A59-BAAA-0152D21FCE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825" y="0"/>
            <a:ext cx="8008275" cy="6864237"/>
          </a:xfrm>
        </p:spPr>
      </p:pic>
    </p:spTree>
    <p:extLst>
      <p:ext uri="{BB962C8B-B14F-4D97-AF65-F5344CB8AC3E}">
        <p14:creationId xmlns:p14="http://schemas.microsoft.com/office/powerpoint/2010/main" val="287590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24521E-3CC4-49BA-A873-5F7B5F67C9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125" y="-6237"/>
            <a:ext cx="8008275" cy="6864237"/>
          </a:xfrm>
        </p:spPr>
      </p:pic>
    </p:spTree>
    <p:extLst>
      <p:ext uri="{BB962C8B-B14F-4D97-AF65-F5344CB8AC3E}">
        <p14:creationId xmlns:p14="http://schemas.microsoft.com/office/powerpoint/2010/main" val="3549524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photo, man, girl, holding&#10;&#10;Description automatically generated">
            <a:extLst>
              <a:ext uri="{FF2B5EF4-FFF2-40B4-BE49-F238E27FC236}">
                <a16:creationId xmlns:a16="http://schemas.microsoft.com/office/drawing/2014/main" id="{9A6BE07D-A848-49A8-91D6-0B01644BC9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225" y="-6237"/>
            <a:ext cx="8008275" cy="6864237"/>
          </a:xfrm>
        </p:spPr>
      </p:pic>
    </p:spTree>
    <p:extLst>
      <p:ext uri="{BB962C8B-B14F-4D97-AF65-F5344CB8AC3E}">
        <p14:creationId xmlns:p14="http://schemas.microsoft.com/office/powerpoint/2010/main" val="1326696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899CB-FAFD-47C9-B51B-421DF6638B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1EB1C0-9E9D-451C-8B64-B3791CFFB2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A picture containing green, photo, sign, street&#10;&#10;Description automatically generated">
            <a:extLst>
              <a:ext uri="{FF2B5EF4-FFF2-40B4-BE49-F238E27FC236}">
                <a16:creationId xmlns:a16="http://schemas.microsoft.com/office/drawing/2014/main" id="{0C9DE052-C319-4788-8893-F898A83CA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5"/>
            <a:ext cx="12192000" cy="685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72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photo, sitting, black, screen&#10;&#10;Description automatically generated">
            <a:extLst>
              <a:ext uri="{FF2B5EF4-FFF2-40B4-BE49-F238E27FC236}">
                <a16:creationId xmlns:a16="http://schemas.microsoft.com/office/drawing/2014/main" id="{6918EDF6-07B5-4FC7-B49C-164B604CF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90293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lack, photo, sitting, cat&#10;&#10;Description automatically generated">
            <a:extLst>
              <a:ext uri="{FF2B5EF4-FFF2-40B4-BE49-F238E27FC236}">
                <a16:creationId xmlns:a16="http://schemas.microsoft.com/office/drawing/2014/main" id="{743B3A86-E244-41E0-9B98-2E7504488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88562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Schultz</dc:creator>
  <cp:lastModifiedBy>Nick Schultz</cp:lastModifiedBy>
  <cp:revision>5</cp:revision>
  <dcterms:created xsi:type="dcterms:W3CDTF">2020-05-07T17:08:50Z</dcterms:created>
  <dcterms:modified xsi:type="dcterms:W3CDTF">2020-05-07T20:13:55Z</dcterms:modified>
</cp:coreProperties>
</file>

<file path=docProps/thumbnail.jpeg>
</file>